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54D185D-C073-41BF-9080-C25874F8807A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69889F6-10B8-4BD5-99F6-CFF1294EB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29.jpeg"/><Relationship Id="rId18" Type="http://schemas.openxmlformats.org/officeDocument/2006/relationships/image" Target="../media/image40.jpeg"/><Relationship Id="rId3" Type="http://schemas.openxmlformats.org/officeDocument/2006/relationships/image" Target="../media/image11.jpeg"/><Relationship Id="rId7" Type="http://schemas.openxmlformats.org/officeDocument/2006/relationships/image" Target="../media/image16.jpeg"/><Relationship Id="rId12" Type="http://schemas.openxmlformats.org/officeDocument/2006/relationships/image" Target="../media/image27.jpeg"/><Relationship Id="rId17" Type="http://schemas.openxmlformats.org/officeDocument/2006/relationships/image" Target="../media/image33.jpeg"/><Relationship Id="rId2" Type="http://schemas.openxmlformats.org/officeDocument/2006/relationships/image" Target="../media/image3.jpeg"/><Relationship Id="rId16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6.jpeg"/><Relationship Id="rId5" Type="http://schemas.openxmlformats.org/officeDocument/2006/relationships/image" Target="../media/image14.jpeg"/><Relationship Id="rId15" Type="http://schemas.openxmlformats.org/officeDocument/2006/relationships/image" Target="../media/image38.jpeg"/><Relationship Id="rId10" Type="http://schemas.openxmlformats.org/officeDocument/2006/relationships/image" Target="../media/image36.jpeg"/><Relationship Id="rId4" Type="http://schemas.openxmlformats.org/officeDocument/2006/relationships/image" Target="../media/image12.jpeg"/><Relationship Id="rId9" Type="http://schemas.openxmlformats.org/officeDocument/2006/relationships/image" Target="../media/image24.jpeg"/><Relationship Id="rId1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Kaukasus-Produkte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11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893690"/>
            <a:ext cx="1224136" cy="1389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156058"/>
            <a:ext cx="1337340" cy="7231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291" y="5804535"/>
            <a:ext cx="921457" cy="963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1394" y="1588634"/>
            <a:ext cx="859793" cy="11544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267898"/>
            <a:ext cx="1169368" cy="1183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02954"/>
            <a:ext cx="1245493" cy="10788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5841821"/>
            <a:ext cx="936104" cy="8587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3878" y="269039"/>
            <a:ext cx="1029469" cy="11986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5638" y="126897"/>
            <a:ext cx="1196752" cy="13407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5632" y="5695715"/>
            <a:ext cx="1143000" cy="9459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5789147"/>
            <a:ext cx="1152128" cy="9640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836" y="1645050"/>
            <a:ext cx="752748" cy="8542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62" y="2698749"/>
            <a:ext cx="860056" cy="119070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5959" y="1615359"/>
            <a:ext cx="1159673" cy="11293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1823" y="335133"/>
            <a:ext cx="1112465" cy="105958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279903"/>
            <a:ext cx="1392945" cy="12961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4408" y="3696580"/>
            <a:ext cx="1032177" cy="7694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1645050"/>
            <a:ext cx="1289323" cy="13519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5632" y="1623382"/>
            <a:ext cx="1476790" cy="8367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6646" y="2460094"/>
            <a:ext cx="617984" cy="83400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3639" y="1576047"/>
            <a:ext cx="1510649" cy="129344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5090" y="4348734"/>
            <a:ext cx="815697" cy="92109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869496"/>
            <a:ext cx="1299922" cy="108739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62" y="4422102"/>
            <a:ext cx="1125758" cy="123201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1507" y="3260199"/>
            <a:ext cx="751840" cy="762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5326" y="3071968"/>
            <a:ext cx="895226" cy="11310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1812" y="4920153"/>
            <a:ext cx="1205855" cy="166687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8095" y="3830462"/>
            <a:ext cx="1357379" cy="101219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437" y="4336560"/>
            <a:ext cx="1238614" cy="121848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9263" y="5160722"/>
            <a:ext cx="1454625" cy="148095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5762" y="4336560"/>
            <a:ext cx="1395096" cy="89022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4081309"/>
            <a:ext cx="936104" cy="95679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8031" y="5437796"/>
            <a:ext cx="1370112" cy="120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299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1152128" cy="288033"/>
          </a:xfrm>
        </p:spPr>
        <p:txBody>
          <a:bodyPr>
            <a:normAutofit/>
          </a:bodyPr>
          <a:lstStyle/>
          <a:p>
            <a:r>
              <a:rPr lang="en-US" sz="1200" dirty="0" err="1"/>
              <a:t>Gemüse</a:t>
            </a:r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980728"/>
            <a:ext cx="1337340" cy="7231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40" y="2655708"/>
            <a:ext cx="1143000" cy="945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716" y="1628800"/>
            <a:ext cx="1152128" cy="9640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87647" y="47667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Obst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1056853"/>
            <a:ext cx="860056" cy="11907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4177" y="2110839"/>
            <a:ext cx="1032177" cy="7694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4177" y="2932589"/>
            <a:ext cx="1112465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70348"/>
            <a:ext cx="817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707905" y="600150"/>
            <a:ext cx="1037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Gewürz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1967" y="1160160"/>
            <a:ext cx="890120" cy="10873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1576" y="2324884"/>
            <a:ext cx="890120" cy="12320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0716" y="3530484"/>
            <a:ext cx="751840" cy="762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8550" y="4270348"/>
            <a:ext cx="740821" cy="9439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7256" y="5356795"/>
            <a:ext cx="1008112" cy="115212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724128" y="435969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Kräuter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40" y="3653745"/>
            <a:ext cx="995512" cy="13407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2100" y="1007678"/>
            <a:ext cx="1022577" cy="98043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2312058"/>
            <a:ext cx="1075345" cy="89022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5337" y="3317404"/>
            <a:ext cx="936104" cy="95679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8751" y="5221204"/>
            <a:ext cx="878119" cy="120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736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60648"/>
            <a:ext cx="1368152" cy="1916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332656"/>
            <a:ext cx="2204864" cy="1844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6504" y="363488"/>
            <a:ext cx="1475656" cy="14127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160" y="363488"/>
            <a:ext cx="2232249" cy="1844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1099" y="332656"/>
            <a:ext cx="1425721" cy="2204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335771"/>
            <a:ext cx="1800200" cy="1700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2208313"/>
            <a:ext cx="1763688" cy="19407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288085"/>
            <a:ext cx="1601924" cy="17812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844" y="2443708"/>
            <a:ext cx="2339752" cy="19213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350879"/>
            <a:ext cx="2160240" cy="15317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1217" y="4304345"/>
            <a:ext cx="1945135" cy="22768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4707942"/>
            <a:ext cx="3419872" cy="175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792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267" y="388132"/>
            <a:ext cx="1584176" cy="284323"/>
          </a:xfrm>
        </p:spPr>
        <p:txBody>
          <a:bodyPr>
            <a:noAutofit/>
          </a:bodyPr>
          <a:lstStyle/>
          <a:p>
            <a:pPr lvl="0"/>
            <a:r>
              <a:rPr lang="en-US" sz="1400" dirty="0" err="1">
                <a:solidFill>
                  <a:prstClr val="black"/>
                </a:solidFill>
              </a:rPr>
              <a:t>Getraenken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944" y="672455"/>
            <a:ext cx="1368152" cy="1268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956" y="1907307"/>
            <a:ext cx="1152128" cy="1844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740299"/>
            <a:ext cx="1475656" cy="14127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53" y="5273824"/>
            <a:ext cx="1579623" cy="14401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20593" y="289907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Küche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5312" y="659239"/>
            <a:ext cx="1656184" cy="17518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425953"/>
            <a:ext cx="1690864" cy="1781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5272" y="4574679"/>
            <a:ext cx="1978896" cy="192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244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74</TotalTime>
  <Words>7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Аптека</vt:lpstr>
      <vt:lpstr>Kaukasus-Produkte</vt:lpstr>
      <vt:lpstr>Слайд 2</vt:lpstr>
      <vt:lpstr>Gemüse</vt:lpstr>
      <vt:lpstr>Слайд 4</vt:lpstr>
      <vt:lpstr>Getraenken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Kaukasus-Produkte</dc:title>
  <dc:creator>алексей енин</dc:creator>
  <cp:lastModifiedBy>PC</cp:lastModifiedBy>
  <cp:revision>9</cp:revision>
  <dcterms:created xsi:type="dcterms:W3CDTF">2018-12-12T13:50:36Z</dcterms:created>
  <dcterms:modified xsi:type="dcterms:W3CDTF">2018-12-12T18:19:18Z</dcterms:modified>
</cp:coreProperties>
</file>