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4660"/>
  </p:normalViewPr>
  <p:slideViewPr>
    <p:cSldViewPr>
      <p:cViewPr>
        <p:scale>
          <a:sx n="69" d="100"/>
          <a:sy n="69" d="100"/>
        </p:scale>
        <p:origin x="-1428" y="-2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C80DF-7F6F-4310-91CF-9EB1EAFBB25A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72559-7DC1-4909-9FEA-2B65C6F5F67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C80DF-7F6F-4310-91CF-9EB1EAFBB25A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72559-7DC1-4909-9FEA-2B65C6F5F6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C80DF-7F6F-4310-91CF-9EB1EAFBB25A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72559-7DC1-4909-9FEA-2B65C6F5F6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C80DF-7F6F-4310-91CF-9EB1EAFBB25A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72559-7DC1-4909-9FEA-2B65C6F5F67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C80DF-7F6F-4310-91CF-9EB1EAFBB25A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72559-7DC1-4909-9FEA-2B65C6F5F6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C80DF-7F6F-4310-91CF-9EB1EAFBB25A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72559-7DC1-4909-9FEA-2B65C6F5F67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C80DF-7F6F-4310-91CF-9EB1EAFBB25A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72559-7DC1-4909-9FEA-2B65C6F5F67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C80DF-7F6F-4310-91CF-9EB1EAFBB25A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72559-7DC1-4909-9FEA-2B65C6F5F6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C80DF-7F6F-4310-91CF-9EB1EAFBB25A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72559-7DC1-4909-9FEA-2B65C6F5F6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C80DF-7F6F-4310-91CF-9EB1EAFBB25A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72559-7DC1-4909-9FEA-2B65C6F5F6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C80DF-7F6F-4310-91CF-9EB1EAFBB25A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72559-7DC1-4909-9FEA-2B65C6F5F67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11C80DF-7F6F-4310-91CF-9EB1EAFBB25A}" type="datetimeFigureOut">
              <a:rPr lang="ru-RU" smtClean="0"/>
              <a:t>12.12.2018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4272559-7DC1-4909-9FEA-2B65C6F5F67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124744"/>
            <a:ext cx="7175351" cy="1793167"/>
          </a:xfrm>
        </p:spPr>
        <p:txBody>
          <a:bodyPr/>
          <a:lstStyle/>
          <a:p>
            <a:r>
              <a:rPr lang="ru-RU" dirty="0" smtClean="0"/>
              <a:t>Ка</a:t>
            </a:r>
            <a:r>
              <a:rPr lang="en-US" dirty="0" err="1" smtClean="0"/>
              <a:t>ukasus</a:t>
            </a:r>
            <a:r>
              <a:rPr lang="en-US" dirty="0" smtClean="0"/>
              <a:t> </a:t>
            </a:r>
            <a:r>
              <a:rPr lang="en-US" dirty="0" err="1" smtClean="0"/>
              <a:t>kuche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20747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0584" y="260648"/>
            <a:ext cx="8712968" cy="6120680"/>
          </a:xfrm>
        </p:spPr>
        <p:txBody>
          <a:bodyPr/>
          <a:lstStyle/>
          <a:p>
            <a:pPr marL="45720" indent="0" algn="ctr">
              <a:buNone/>
            </a:pPr>
            <a:r>
              <a:rPr lang="ru-RU" dirty="0" smtClean="0"/>
              <a:t> </a:t>
            </a:r>
            <a:r>
              <a:rPr lang="en-US" dirty="0" err="1" smtClean="0">
                <a:solidFill>
                  <a:srgbClr val="FF0000"/>
                </a:solidFill>
              </a:rPr>
              <a:t>Suppe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aus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Bohnen</a:t>
            </a:r>
            <a:endParaRPr lang="ru-RU" dirty="0" smtClean="0">
              <a:solidFill>
                <a:srgbClr val="FF0000"/>
              </a:solidFill>
            </a:endParaRPr>
          </a:p>
          <a:p>
            <a:pPr marL="45720" indent="0" algn="ctr">
              <a:buNone/>
            </a:pP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80728"/>
            <a:ext cx="8964488" cy="5495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4831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404664"/>
            <a:ext cx="8424936" cy="6192688"/>
          </a:xfrm>
        </p:spPr>
        <p:txBody>
          <a:bodyPr/>
          <a:lstStyle/>
          <a:p>
            <a:pPr marL="45720" indent="0" algn="ctr">
              <a:buNone/>
            </a:pPr>
            <a:r>
              <a:rPr lang="en-US" dirty="0" err="1"/>
              <a:t>Aserbaidschanische</a:t>
            </a:r>
            <a:r>
              <a:rPr lang="en-US" dirty="0"/>
              <a:t> </a:t>
            </a:r>
            <a:r>
              <a:rPr lang="en-US" dirty="0" err="1" smtClean="0"/>
              <a:t>Küche</a:t>
            </a:r>
          </a:p>
          <a:p>
            <a:pPr marL="45720" indent="0" algn="ctr">
              <a:buNone/>
            </a:pPr>
            <a:r>
              <a:rPr lang="en-US" dirty="0" smtClean="0">
                <a:solidFill>
                  <a:srgbClr val="FF0000"/>
                </a:solidFill>
              </a:rPr>
              <a:t>Baklava</a:t>
            </a:r>
            <a:endParaRPr lang="ru-RU" dirty="0" smtClean="0">
              <a:solidFill>
                <a:srgbClr val="FF0000"/>
              </a:solidFill>
            </a:endParaRPr>
          </a:p>
          <a:p>
            <a:pPr marL="45720" indent="0" algn="ctr"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 marL="45720" indent="0" algn="ctr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348740"/>
            <a:ext cx="8496944" cy="5320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8409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260648"/>
            <a:ext cx="8660432" cy="6369888"/>
          </a:xfrm>
        </p:spPr>
        <p:txBody>
          <a:bodyPr/>
          <a:lstStyle/>
          <a:p>
            <a:pPr marL="45720" indent="0" algn="ctr">
              <a:buNone/>
            </a:pPr>
            <a:r>
              <a:rPr lang="en-US" dirty="0">
                <a:solidFill>
                  <a:srgbClr val="FF0000"/>
                </a:solidFill>
              </a:rPr>
              <a:t>gefüllte </a:t>
            </a:r>
            <a:r>
              <a:rPr lang="en-US" dirty="0" err="1" smtClean="0">
                <a:solidFill>
                  <a:srgbClr val="FF0000"/>
                </a:solidFill>
              </a:rPr>
              <a:t>Weinblätter</a:t>
            </a:r>
            <a:endParaRPr lang="ru-RU" dirty="0" smtClean="0">
              <a:solidFill>
                <a:srgbClr val="FF0000"/>
              </a:solidFill>
            </a:endParaRPr>
          </a:p>
          <a:p>
            <a:pPr marL="45720" indent="0" algn="ctr">
              <a:buNone/>
            </a:pP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908720"/>
            <a:ext cx="8280920" cy="5565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8925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0" y="1340767"/>
            <a:ext cx="8712200" cy="5112569"/>
          </a:xfrm>
        </p:spPr>
      </p:pic>
      <p:sp>
        <p:nvSpPr>
          <p:cNvPr id="5" name="Прямоугольник 4"/>
          <p:cNvSpPr/>
          <p:nvPr/>
        </p:nvSpPr>
        <p:spPr>
          <a:xfrm>
            <a:off x="3347864" y="188640"/>
            <a:ext cx="19442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 smtClean="0">
                <a:solidFill>
                  <a:srgbClr val="FF0000"/>
                </a:solidFill>
              </a:rPr>
              <a:t>Pilaw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2434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260648"/>
            <a:ext cx="8568952" cy="6192688"/>
          </a:xfrm>
        </p:spPr>
        <p:txBody>
          <a:bodyPr/>
          <a:lstStyle/>
          <a:p>
            <a:pPr algn="ctr"/>
            <a:r>
              <a:rPr lang="de-DE" sz="4000" dirty="0"/>
              <a:t>Armenische Küche </a:t>
            </a:r>
            <a:endParaRPr lang="ru-RU" dirty="0" smtClean="0">
              <a:solidFill>
                <a:srgbClr val="FF0000"/>
              </a:solidFill>
            </a:endParaRPr>
          </a:p>
          <a:p>
            <a:pPr algn="ctr"/>
            <a:r>
              <a:rPr lang="en-US" sz="2000" dirty="0" err="1">
                <a:solidFill>
                  <a:srgbClr val="FF0000"/>
                </a:solidFill>
              </a:rPr>
              <a:t>Armenischer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auberginensalat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mit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</a:rPr>
              <a:t>Tomaten</a:t>
            </a:r>
            <a:endParaRPr lang="ru-RU" sz="2000" dirty="0" smtClean="0">
              <a:solidFill>
                <a:srgbClr val="FF0000"/>
              </a:solidFill>
            </a:endParaRPr>
          </a:p>
          <a:p>
            <a:pPr algn="ctr"/>
            <a:endParaRPr lang="ru-RU" sz="2000" dirty="0" smtClean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700808"/>
            <a:ext cx="7620000" cy="4109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6989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476672"/>
            <a:ext cx="8640960" cy="5904656"/>
          </a:xfrm>
        </p:spPr>
        <p:txBody>
          <a:bodyPr/>
          <a:lstStyle/>
          <a:p>
            <a:pPr marL="45720" indent="0" algn="ctr">
              <a:buNone/>
            </a:pPr>
            <a:r>
              <a:rPr lang="en-US" dirty="0" err="1" smtClean="0">
                <a:solidFill>
                  <a:srgbClr val="FF0000"/>
                </a:solidFill>
              </a:rPr>
              <a:t>Basturma</a:t>
            </a:r>
            <a:endParaRPr lang="ru-RU" dirty="0" smtClean="0">
              <a:solidFill>
                <a:srgbClr val="FF0000"/>
              </a:solidFill>
            </a:endParaRPr>
          </a:p>
          <a:p>
            <a:pPr marL="45720" indent="0" algn="ctr">
              <a:buNone/>
            </a:pP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24744"/>
            <a:ext cx="8568952" cy="5356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6447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404664"/>
            <a:ext cx="8712968" cy="6120680"/>
          </a:xfrm>
        </p:spPr>
        <p:txBody>
          <a:bodyPr/>
          <a:lstStyle/>
          <a:p>
            <a:pPr marL="45720" indent="0" algn="ctr">
              <a:buNone/>
            </a:pPr>
            <a:r>
              <a:rPr lang="en-US" dirty="0">
                <a:solidFill>
                  <a:srgbClr val="FF0000"/>
                </a:solidFill>
              </a:rPr>
              <a:t>Moussaka </a:t>
            </a:r>
            <a:r>
              <a:rPr lang="en-US" dirty="0" err="1">
                <a:solidFill>
                  <a:srgbClr val="FF0000"/>
                </a:solidFill>
              </a:rPr>
              <a:t>mit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Gemüse</a:t>
            </a:r>
            <a:endParaRPr lang="ru-RU" dirty="0" smtClean="0">
              <a:solidFill>
                <a:srgbClr val="FF0000"/>
              </a:solidFill>
            </a:endParaRPr>
          </a:p>
          <a:p>
            <a:pPr marL="45720" indent="0" algn="ctr">
              <a:buNone/>
            </a:pP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836712"/>
            <a:ext cx="8712968" cy="564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914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5505792"/>
          </a:xfrm>
        </p:spPr>
        <p:txBody>
          <a:bodyPr>
            <a:normAutofit/>
          </a:bodyPr>
          <a:lstStyle/>
          <a:p>
            <a:r>
              <a:rPr lang="en-US" sz="4000" dirty="0" err="1"/>
              <a:t>Georgische</a:t>
            </a:r>
            <a:r>
              <a:rPr lang="en-US" sz="4000" dirty="0"/>
              <a:t> </a:t>
            </a:r>
            <a:r>
              <a:rPr lang="en-US" sz="4000" dirty="0" err="1" smtClean="0"/>
              <a:t>Küche</a:t>
            </a:r>
            <a:endParaRPr lang="ru-RU" sz="4000" dirty="0" smtClean="0"/>
          </a:p>
          <a:p>
            <a:pPr marL="45720" indent="0"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                       </a:t>
            </a:r>
            <a:r>
              <a:rPr lang="en-US" sz="2800" dirty="0" err="1" smtClean="0">
                <a:solidFill>
                  <a:srgbClr val="FF0000"/>
                </a:solidFill>
              </a:rPr>
              <a:t>Puri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060848"/>
            <a:ext cx="6768752" cy="4644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0245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260648"/>
            <a:ext cx="8568952" cy="640871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3200" dirty="0" smtClean="0">
                <a:solidFill>
                  <a:srgbClr val="FF0000"/>
                </a:solidFill>
              </a:rPr>
              <a:t>                    </a:t>
            </a:r>
            <a:r>
              <a:rPr lang="en-US" sz="3200" dirty="0" err="1" smtClean="0">
                <a:solidFill>
                  <a:srgbClr val="FF0000"/>
                </a:solidFill>
              </a:rPr>
              <a:t>chatschapuri</a:t>
            </a:r>
            <a:endParaRPr lang="ru-RU" sz="3200" dirty="0" smtClean="0">
              <a:solidFill>
                <a:srgbClr val="FF0000"/>
              </a:solidFill>
            </a:endParaRPr>
          </a:p>
          <a:p>
            <a:pPr marL="45720" indent="0">
              <a:buNone/>
            </a:pP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80728"/>
            <a:ext cx="8424936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8285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332656"/>
            <a:ext cx="8640960" cy="6139016"/>
          </a:xfrm>
        </p:spPr>
        <p:txBody>
          <a:bodyPr/>
          <a:lstStyle/>
          <a:p>
            <a:pPr marL="45720" indent="0">
              <a:buNone/>
            </a:pPr>
            <a:r>
              <a:rPr lang="ru-RU" dirty="0" smtClean="0"/>
              <a:t>                                      </a:t>
            </a:r>
            <a:r>
              <a:rPr lang="en-US" dirty="0" err="1" smtClean="0">
                <a:solidFill>
                  <a:srgbClr val="FF0000"/>
                </a:solidFill>
              </a:rPr>
              <a:t>Suluguni-Käse</a:t>
            </a:r>
            <a:endParaRPr lang="ru-RU" dirty="0" smtClean="0">
              <a:solidFill>
                <a:srgbClr val="FF0000"/>
              </a:solidFill>
            </a:endParaRPr>
          </a:p>
          <a:p>
            <a:pPr marL="45720" indent="0">
              <a:buNone/>
            </a:pP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80728"/>
            <a:ext cx="7704856" cy="549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340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188640"/>
            <a:ext cx="7920880" cy="5976664"/>
          </a:xfrm>
        </p:spPr>
        <p:txBody>
          <a:bodyPr/>
          <a:lstStyle/>
          <a:p>
            <a:pPr marL="45720" indent="0">
              <a:buNone/>
            </a:pPr>
            <a:r>
              <a:rPr lang="ru-RU" dirty="0" smtClean="0"/>
              <a:t>                       </a:t>
            </a:r>
            <a:r>
              <a:rPr lang="en-US" sz="2800" dirty="0" err="1" smtClean="0"/>
              <a:t>Ossetische</a:t>
            </a:r>
            <a:r>
              <a:rPr lang="en-US" sz="2800" dirty="0" smtClean="0"/>
              <a:t> </a:t>
            </a:r>
            <a:r>
              <a:rPr lang="en-US" sz="2800" dirty="0" err="1" smtClean="0"/>
              <a:t>Küche</a:t>
            </a:r>
            <a:endParaRPr lang="ru-RU" sz="2800" dirty="0" smtClean="0"/>
          </a:p>
          <a:p>
            <a:pPr marL="45720" indent="0"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                </a:t>
            </a:r>
            <a:r>
              <a:rPr lang="en-US" sz="2800" dirty="0" err="1" smtClean="0">
                <a:solidFill>
                  <a:srgbClr val="FF0000"/>
                </a:solidFill>
              </a:rPr>
              <a:t>Ossetischer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Kuchen</a:t>
            </a:r>
            <a:endParaRPr lang="ru-RU" sz="2800" dirty="0" smtClean="0">
              <a:solidFill>
                <a:srgbClr val="FF0000"/>
              </a:solidFill>
            </a:endParaRPr>
          </a:p>
          <a:p>
            <a:pPr marL="45720" indent="0">
              <a:buNone/>
            </a:pPr>
            <a:endParaRPr lang="ru-RU" sz="2800" dirty="0" smtClean="0">
              <a:solidFill>
                <a:srgbClr val="FF0000"/>
              </a:solidFill>
            </a:endParaRPr>
          </a:p>
          <a:p>
            <a:pPr marL="45720" indent="0">
              <a:buNone/>
            </a:pP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268760"/>
            <a:ext cx="7488832" cy="5209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929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404664"/>
            <a:ext cx="8064896" cy="6192688"/>
          </a:xfrm>
        </p:spPr>
        <p:txBody>
          <a:bodyPr/>
          <a:lstStyle/>
          <a:p>
            <a:pPr marL="45720" indent="0" algn="ctr">
              <a:buNone/>
            </a:pPr>
            <a:r>
              <a:rPr lang="en-US" dirty="0" smtClean="0">
                <a:solidFill>
                  <a:srgbClr val="FF0000"/>
                </a:solidFill>
              </a:rPr>
              <a:t>MAIS-GETREIDE-MILCH-SUPPE</a:t>
            </a:r>
          </a:p>
          <a:p>
            <a:pPr marL="45720" indent="0" algn="ctr">
              <a:buNone/>
            </a:pP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890587"/>
            <a:ext cx="76200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961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260648"/>
            <a:ext cx="8280920" cy="6264696"/>
          </a:xfrm>
        </p:spPr>
        <p:txBody>
          <a:bodyPr/>
          <a:lstStyle/>
          <a:p>
            <a:pPr marL="45720" indent="0" algn="ctr">
              <a:buNone/>
            </a:pPr>
            <a:r>
              <a:rPr lang="en-US" dirty="0" err="1">
                <a:solidFill>
                  <a:srgbClr val="FF0000"/>
                </a:solidFill>
              </a:rPr>
              <a:t>Schaschlik</a:t>
            </a:r>
            <a:endParaRPr lang="ru-RU" dirty="0">
              <a:solidFill>
                <a:srgbClr val="FF0000"/>
              </a:solidFill>
            </a:endParaRPr>
          </a:p>
          <a:p>
            <a:pPr marL="45720" indent="0" algn="ctr">
              <a:buNone/>
            </a:pP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836712"/>
            <a:ext cx="8352928" cy="5449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6803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476672"/>
            <a:ext cx="8496944" cy="6192688"/>
          </a:xfrm>
        </p:spPr>
        <p:txBody>
          <a:bodyPr/>
          <a:lstStyle/>
          <a:p>
            <a:pPr marL="45720" indent="0" algn="ctr">
              <a:buNone/>
            </a:pPr>
            <a:r>
              <a:rPr lang="en-US" sz="3200" dirty="0" err="1">
                <a:solidFill>
                  <a:schemeClr val="tx1"/>
                </a:solidFill>
              </a:rPr>
              <a:t>Küche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Abchasien</a:t>
            </a:r>
            <a:endParaRPr lang="ru-RU" sz="3200" dirty="0" smtClean="0">
              <a:solidFill>
                <a:schemeClr val="tx1"/>
              </a:solidFill>
            </a:endParaRPr>
          </a:p>
          <a:p>
            <a:pPr marL="45720" indent="0" algn="ctr">
              <a:buNone/>
            </a:pPr>
            <a:r>
              <a:rPr lang="en-US" dirty="0" smtClean="0">
                <a:solidFill>
                  <a:srgbClr val="FF0000"/>
                </a:solidFill>
              </a:rPr>
              <a:t>Adjika</a:t>
            </a:r>
            <a:endParaRPr lang="ru-RU" dirty="0" smtClean="0">
              <a:solidFill>
                <a:srgbClr val="FF0000"/>
              </a:solidFill>
            </a:endParaRPr>
          </a:p>
          <a:p>
            <a:pPr marL="45720" indent="0" algn="ctr">
              <a:buNone/>
            </a:pP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1556792"/>
            <a:ext cx="8572500" cy="4701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161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404664"/>
            <a:ext cx="8136904" cy="5616624"/>
          </a:xfrm>
        </p:spPr>
        <p:txBody>
          <a:bodyPr/>
          <a:lstStyle/>
          <a:p>
            <a:pPr marL="45720" indent="0" algn="ctr">
              <a:buNone/>
            </a:pPr>
            <a:r>
              <a:rPr lang="en-US" dirty="0">
                <a:solidFill>
                  <a:srgbClr val="FF0000"/>
                </a:solidFill>
              </a:rPr>
              <a:t>Pita </a:t>
            </a:r>
            <a:r>
              <a:rPr lang="en-US" dirty="0" err="1">
                <a:solidFill>
                  <a:srgbClr val="FF0000"/>
                </a:solidFill>
              </a:rPr>
              <a:t>mit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ei</a:t>
            </a:r>
            <a:endParaRPr lang="ru-RU" dirty="0" smtClean="0">
              <a:solidFill>
                <a:srgbClr val="FF0000"/>
              </a:solidFill>
            </a:endParaRPr>
          </a:p>
          <a:p>
            <a:pPr marL="45720" indent="0" algn="ctr">
              <a:buNone/>
            </a:pP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052736"/>
            <a:ext cx="8208912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101300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89</TotalTime>
  <Words>45</Words>
  <Application>Microsoft Office PowerPoint</Application>
  <PresentationFormat>Экран (4:3)</PresentationFormat>
  <Paragraphs>21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Воздушный поток</vt:lpstr>
      <vt:lpstr>Каukasus kuche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Каukasus kuche</dc:title>
  <dc:creator>алексей енин</dc:creator>
  <cp:lastModifiedBy>алексей енин</cp:lastModifiedBy>
  <cp:revision>8</cp:revision>
  <dcterms:created xsi:type="dcterms:W3CDTF">2018-12-12T11:20:54Z</dcterms:created>
  <dcterms:modified xsi:type="dcterms:W3CDTF">2018-12-12T12:50:32Z</dcterms:modified>
</cp:coreProperties>
</file>